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a92d1123db440d" /><Relationship Type="http://schemas.openxmlformats.org/officeDocument/2006/relationships/extended-properties" Target="/docProps/app.xml" Id="R3489d29cadab4ba0" /><Relationship Type="http://schemas.openxmlformats.org/officeDocument/2006/relationships/officeDocument" Target="/ppt/presentation.xml" Id="R6b1547e86d36460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c769074922994126"/>
  </p:sldMasterIdLst>
  <p:notesMasterIdLst>
    <p:notesMasterId xmlns:r="http://schemas.openxmlformats.org/officeDocument/2006/relationships" r:id="R089b3a160215482f"/>
  </p:notesMasterIdLst>
  <p:sldIdLst>
    <p:sldId xmlns:r="http://schemas.openxmlformats.org/officeDocument/2006/relationships" id="256" r:id="Re21b667ab1084cdd"/>
  </p:sldIdLst>
  <p:sldSz cx="12192000" cy="6858000"/>
  <p:notesSz cx="6858000" cy="9144000"/>
  <p:defaultTextStyle>
    <a:defPPr xmlns:a="http://schemas.openxmlformats.org/drawingml/2006/main">
      <a:buNone/>
    </a:defPPr>
    <a:lvl1pPr xmlns:a="http://schemas.openxmlformats.org/drawingml/2006/main" marL="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1pPr>
    <a:lvl2pPr xmlns:a="http://schemas.openxmlformats.org/drawingml/2006/main" marL="457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2pPr>
    <a:lvl3pPr xmlns:a="http://schemas.openxmlformats.org/drawingml/2006/main" marL="914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3pPr>
    <a:lvl4pPr xmlns:a="http://schemas.openxmlformats.org/drawingml/2006/main" marL="1371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4pPr>
    <a:lvl5pPr xmlns:a="http://schemas.openxmlformats.org/drawingml/2006/main" marL="18288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5pPr>
    <a:lvl6pPr xmlns:a="http://schemas.openxmlformats.org/drawingml/2006/main" marL="22860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6pPr>
    <a:lvl7pPr xmlns:a="http://schemas.openxmlformats.org/drawingml/2006/main" marL="27432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7pPr>
    <a:lvl8pPr xmlns:a="http://schemas.openxmlformats.org/drawingml/2006/main" marL="32004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8pPr>
    <a:lvl9pPr xmlns:a="http://schemas.openxmlformats.org/drawingml/2006/main" marL="3657600" algn="l" defTabSz="914400">
      <a:buNone/>
      <a:defRPr sz="1800" kern="1200">
        <a:solidFill>
          <a:schemeClr val="tx1"/>
        </a:solidFill>
        <a:latin typeface="+mn-lt"/>
        <a:ea typeface="+mn-lt"/>
        <a:cs typeface="+mn-lt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slideViewPr>
    <p:cSldViewPr snapToGrid="0" showGuides="0">
      <p:cViewPr>
        <p:scale>
          <a:sx xmlns:a="http://schemas.openxmlformats.org/drawingml/2006/main" n="1" d="1"/>
          <a:sy xmlns:a="http://schemas.openxmlformats.org/drawingml/2006/main" n="1" d="1"/>
        </p:scale>
        <p:origin x="0" y="0"/>
      </p:cViewPr>
      <p:guideLst/>
    </p:cSldViewPr>
  </p:slideViewPr>
  <p:gridSpacing cx="72008" cy="72008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6371e52997f4e3b" /><Relationship Type="http://schemas.openxmlformats.org/officeDocument/2006/relationships/slideMaster" Target="/ppt/slideMasters/slideMaster1.xml" Id="Rc769074922994126" /><Relationship Type="http://schemas.openxmlformats.org/officeDocument/2006/relationships/notesMaster" Target="/ppt/notesMasters/notesMaster1.xml" Id="R089b3a160215482f" /><Relationship Type="http://schemas.openxmlformats.org/officeDocument/2006/relationships/presProps" Target="/ppt/presProps.xml" Id="Rb59c02f73abe4b5a" /><Relationship Type="http://schemas.openxmlformats.org/officeDocument/2006/relationships/viewProps" Target="/ppt/viewProps.xml" Id="R44efe68c14154b41" /><Relationship Type="http://schemas.openxmlformats.org/officeDocument/2006/relationships/tableStyles" Target="/ppt/tableStyles.xml" Id="R12f0b02f592547c6" /><Relationship Type="http://schemas.openxmlformats.org/officeDocument/2006/relationships/slide" Target="/ppt/slides/slide1.xml" Id="Re21b667ab1084cd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0720e43479f4c0d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01ce0959039c43e7" /><Relationship Type="http://schemas.openxmlformats.org/officeDocument/2006/relationships/notesMaster" Target="/ppt/notesMasters/notesMaster1.xml" Id="R0e5244c7cc7d411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1a652f15b4c4b83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e9ba4c1ef324f4e" /></Relationships>
</file>

<file path=ppt/slideLayouts/_rels/slideLayout3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119640d08da489a" /></Relationships>
</file>

<file path=ppt/slideLayouts/_rels/slideLayout4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2c3b718c65c74e98" /></Relationships>
</file>

<file path=ppt/slideLayouts/_rels/slideLayout5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f3fcea40274a24" /></Relationships>
</file>

<file path=ppt/slideLayouts/_rels/slideLayout6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e2aaba92ce984a3e" /></Relationships>
</file>

<file path=ppt/slideLayouts/_rels/slideLayout7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e2a91479acc4229" /></Relationships>
</file>

<file path=ppt/slideLayouts/_rels/slideLayout8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0291aec10e44922" /></Relationships>
</file>

<file path=ppt/slideLayouts/_rels/slideLayout9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b17eb44fff644a0a" /></Relationships>
</file>

<file path=ppt/slideLayouts/_rels/slideLayout10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50419989d77c4cd3" /></Relationships>
</file>

<file path=ppt/slideLayouts/_rels/slideLayout1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3e060512265d425e" /></Relationships>
</file>

<file path=ppt/slideLayouts/slideLayout1.xml><?xml version="1.0" encoding="utf-8"?>
<p:sldLayout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2426AF8-DC73-481F-8F5F-ECB540B24CC6}"/>
              </a:ext>
            </a:extLst>
          </p:cNvPr>
          <p:cNvSpPr>
            <a:spLocks xmlns:a="http://schemas.openxmlformats.org/drawingml/2006/main" noGrp="1"/>
          </p:cNvSpPr>
          <p:nvPr>
            <p:ph type="ctrTitle" idx="0"/>
          </p:nvPr>
        </p:nvSpPr>
        <p:spPr>
          <a:xfrm xmlns:a="http://schemas.openxmlformats.org/drawingml/2006/main">
            <a:off x="1524000" y="1122363"/>
            <a:ext cx="9144000" cy="2387600"/>
          </a:xfrm>
        </p:spPr>
        <p:txBody>
          <a:bodyPr xmlns:a="http://schemas.openxmlformats.org/drawingml/2006/main" anchor="b"/>
          <a:lstStyle xmlns:a="http://schemas.openxmlformats.org/drawingml/2006/main">
            <a:lvl1pPr algn="ctr"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Subtitle 2">
            <a:extLst xmlns:a="http://schemas.openxmlformats.org/drawingml/2006/main">
              <a:ext uri="{FF2B5EF4-FFF2-40B4-BE49-F238E27FC236}">
                <a16:creationId xmlns:a16="http://schemas.microsoft.com/office/drawing/2014/main" id="{486D8BDF-410C-4B9A-914A-CD4B297460D5}"/>
              </a:ext>
            </a:extLst>
          </p:cNvPr>
          <p:cNvSpPr>
            <a:spLocks xmlns:a="http://schemas.openxmlformats.org/drawingml/2006/main" noGrp="1"/>
          </p:cNvSpPr>
          <p:nvPr>
            <p:ph type="subTitle" idx="1"/>
          </p:nvPr>
        </p:nvSpPr>
        <p:spPr>
          <a:xfrm xmlns:a="http://schemas.openxmlformats.org/drawingml/2006/main">
            <a:off x="1524000" y="3602038"/>
            <a:ext cx="9144000" cy="1655762"/>
          </a:xfrm>
        </p:spPr>
        <p:txBody>
          <a:bodyPr xmlns:a="http://schemas.openxmlformats.org/drawingml/2006/main"/>
          <a:lstStyle xmlns:a="http://schemas.openxmlformats.org/drawingml/2006/main"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 xmlns:a="http://schemas.openxmlformats.org/drawingml/2006/main">
            <a:r>
              <a:t>Click to edit Master subtitle style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FB1823F2-1380-40B4-B760-866E1F43C65E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AD50D22B-429F-4A1F-9059-BC4A38850FD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365ABB54-BA93-43DF-BAF2-2664D712A244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Layouts/slideLayout2.xml><?xml version="1.0" encoding="utf-8"?>
<p:sldLayout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0C794F9-DA4F-4375-8104-56C16C3C702D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0035133A-5061-41E9-A35E-79EFA6257744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15609E96-FF6C-4093-AA18-FB9964D1DD9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035B3515-0825-44D1-8635-4BF4D8DD97D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57ED331D-F635-4A7B-B271-C6455B188426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Layouts/slideLayout3.xml><?xml version="1.0" encoding="utf-8"?>
<p:sldLayout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6E021AF-78EA-4A44-9712-07DE538F704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1850" y="1709738"/>
            <a:ext cx="10515600" cy="2852737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60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B14ADF74-9880-4167-B7CB-B5D0E67BB36F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1850" y="4589463"/>
            <a:ext cx="10515600" cy="1500187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A5905880-EB81-4283-8597-74F3A254240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36C86B06-09E7-46DD-81D9-B4E5BDC62A6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BB8C56C0-A6AE-4930-B071-AEB7BAA4B46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Layouts/slideLayout4.xml><?xml version="1.0" encoding="utf-8"?>
<p:sldLayout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1D91A0E-D858-484F-92EC-D227BAC25158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F7D274A5-DCA5-4A39-B319-021276130C56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838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90D39323-E730-44D7-8969-2AA2C0A621A2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6172200" y="1825625"/>
            <a:ext cx="5181600" cy="435133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0A2638A5-3943-4FDA-82C9-F3826BCD56C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9C9E8A7-2E73-4FFF-A73F-01E82D9803F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3B0625D5-99AA-4F1A-B3BE-7E3BC7F6810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Layouts/slideLayout5.xml><?xml version="1.0" encoding="utf-8"?>
<p:sldLayout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C99A717-3D29-400C-AFD1-7387131172C4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365125"/>
            <a:ext cx="10515600" cy="1325563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681B8F53-A94A-439B-9479-DC2D4843B0E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9788" y="1681163"/>
            <a:ext cx="5157787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4" name="Content Placeholder 3">
            <a:extLst xmlns:a="http://schemas.openxmlformats.org/drawingml/2006/main">
              <a:ext uri="{FF2B5EF4-FFF2-40B4-BE49-F238E27FC236}">
                <a16:creationId xmlns:a16="http://schemas.microsoft.com/office/drawing/2014/main" id="{C9B2E7F1-B6DF-4721-A24C-2DC379D0953A}"/>
              </a:ext>
            </a:extLst>
          </p:cNvPr>
          <p:cNvSpPr>
            <a:spLocks xmlns:a="http://schemas.openxmlformats.org/drawingml/2006/main" noGrp="1"/>
          </p:cNvSpPr>
          <p:nvPr>
            <p:ph idx="2"/>
          </p:nvPr>
        </p:nvSpPr>
        <p:spPr>
          <a:xfrm xmlns:a="http://schemas.openxmlformats.org/drawingml/2006/main">
            <a:off x="839788" y="2505075"/>
            <a:ext cx="5157787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5" name="Text Placeholder 4">
            <a:extLst xmlns:a="http://schemas.openxmlformats.org/drawingml/2006/main">
              <a:ext uri="{FF2B5EF4-FFF2-40B4-BE49-F238E27FC236}">
                <a16:creationId xmlns:a16="http://schemas.microsoft.com/office/drawing/2014/main" id="{7371A8EC-F20A-4075-ABAE-2E69B51FD2D5}"/>
              </a:ext>
            </a:extLst>
          </p:cNvPr>
          <p:cNvSpPr>
            <a:spLocks xmlns:a="http://schemas.openxmlformats.org/drawingml/2006/main" noGrp="1"/>
          </p:cNvSpPr>
          <p:nvPr>
            <p:ph type="body" idx="3"/>
          </p:nvPr>
        </p:nvSpPr>
        <p:spPr>
          <a:xfrm xmlns:a="http://schemas.openxmlformats.org/drawingml/2006/main">
            <a:off x="6172200" y="1681163"/>
            <a:ext cx="5183188" cy="823912"/>
          </a:xfrm>
        </p:spPr>
        <p:txBody>
          <a:bodyPr xmlns:a="http://schemas.openxmlformats.org/drawingml/2006/main" anchor="b"/>
          <a:lstStyle xmlns:a="http://schemas.openxmlformats.org/drawingml/2006/main"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6" name="Content Placeholder 5">
            <a:extLst xmlns:a="http://schemas.openxmlformats.org/drawingml/2006/main">
              <a:ext uri="{FF2B5EF4-FFF2-40B4-BE49-F238E27FC236}">
                <a16:creationId xmlns:a16="http://schemas.microsoft.com/office/drawing/2014/main" id="{7B155DDC-1E08-4021-B8A9-925C0D73ABC8}"/>
              </a:ext>
            </a:extLst>
          </p:cNvPr>
          <p:cNvSpPr>
            <a:spLocks xmlns:a="http://schemas.openxmlformats.org/drawingml/2006/main" noGrp="1"/>
          </p:cNvSpPr>
          <p:nvPr>
            <p:ph idx="4"/>
          </p:nvPr>
        </p:nvSpPr>
        <p:spPr>
          <a:xfrm xmlns:a="http://schemas.openxmlformats.org/drawingml/2006/main">
            <a:off x="6172200" y="2505075"/>
            <a:ext cx="5183188" cy="3684588"/>
          </a:xfr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7" name="Date Placeholder 6">
            <a:extLst xmlns:a="http://schemas.openxmlformats.org/drawingml/2006/main">
              <a:ext uri="{FF2B5EF4-FFF2-40B4-BE49-F238E27FC236}">
                <a16:creationId xmlns:a16="http://schemas.microsoft.com/office/drawing/2014/main" id="{D33CBC25-4E0C-40A0-8190-F708ECE93A34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8" name="Footer Placeholder 7">
            <a:extLst xmlns:a="http://schemas.openxmlformats.org/drawingml/2006/main">
              <a:ext uri="{FF2B5EF4-FFF2-40B4-BE49-F238E27FC236}">
                <a16:creationId xmlns:a16="http://schemas.microsoft.com/office/drawing/2014/main" id="{B318FA7E-6265-4C0F-9AA5-8D8F13142B8D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9" name="Slide Number Placeholder 8">
            <a:extLst xmlns:a="http://schemas.openxmlformats.org/drawingml/2006/main">
              <a:ext uri="{FF2B5EF4-FFF2-40B4-BE49-F238E27FC236}">
                <a16:creationId xmlns:a16="http://schemas.microsoft.com/office/drawing/2014/main" id="{5AC2A0AF-B63E-44F3-9014-9688E75D4F4E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Layouts/slideLayout6.xml><?xml version="1.0" encoding="utf-8"?>
<p:sldLayout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5CBE4D59-B204-41AB-BC46-4C6D0CCB74D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Date Placeholder 2">
            <a:extLst xmlns:a="http://schemas.openxmlformats.org/drawingml/2006/main">
              <a:ext uri="{FF2B5EF4-FFF2-40B4-BE49-F238E27FC236}">
                <a16:creationId xmlns:a16="http://schemas.microsoft.com/office/drawing/2014/main" id="{AE904130-C727-4F62-9FDF-D163E89AB22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4" name="Footer Placeholder 3">
            <a:extLst xmlns:a="http://schemas.openxmlformats.org/drawingml/2006/main">
              <a:ext uri="{FF2B5EF4-FFF2-40B4-BE49-F238E27FC236}">
                <a16:creationId xmlns:a16="http://schemas.microsoft.com/office/drawing/2014/main" id="{9C74BAD2-32FD-49AA-86D5-C1C8906E3398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5" name="Slide Number Placeholder 4">
            <a:extLst xmlns:a="http://schemas.openxmlformats.org/drawingml/2006/main">
              <a:ext uri="{FF2B5EF4-FFF2-40B4-BE49-F238E27FC236}">
                <a16:creationId xmlns:a16="http://schemas.microsoft.com/office/drawing/2014/main" id="{913E3EF7-AE8D-4F01-B820-EF1F5E4FE7E5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Layouts/slideLayout7.xml><?xml version="1.0" encoding="utf-8"?>
<p:sldLayout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Date Placeholder 1">
            <a:extLst xmlns:a="http://schemas.openxmlformats.org/drawingml/2006/main">
              <a:ext uri="{FF2B5EF4-FFF2-40B4-BE49-F238E27FC236}">
                <a16:creationId xmlns:a16="http://schemas.microsoft.com/office/drawing/2014/main" id="{083B47DF-B998-4E97-9901-4357F6529EDB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3" name="Footer Placeholder 2">
            <a:extLst xmlns:a="http://schemas.openxmlformats.org/drawingml/2006/main">
              <a:ext uri="{FF2B5EF4-FFF2-40B4-BE49-F238E27FC236}">
                <a16:creationId xmlns:a16="http://schemas.microsoft.com/office/drawing/2014/main" id="{0E6B0E2C-CCD1-4F73-A576-8D587187082F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4" name="Slide Number Placeholder 3">
            <a:extLst xmlns:a="http://schemas.openxmlformats.org/drawingml/2006/main">
              <a:ext uri="{FF2B5EF4-FFF2-40B4-BE49-F238E27FC236}">
                <a16:creationId xmlns:a16="http://schemas.microsoft.com/office/drawing/2014/main" id="{18CA847C-3A15-4B68-8E87-4DEA859E428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Layouts/slideLayout8.xml><?xml version="1.0" encoding="utf-8"?>
<p:sldLayout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24A91E2D-6327-4703-BDAD-04B95C77A9C2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Content Placeholder 2">
            <a:extLst xmlns:a="http://schemas.openxmlformats.org/drawingml/2006/main">
              <a:ext uri="{FF2B5EF4-FFF2-40B4-BE49-F238E27FC236}">
                <a16:creationId xmlns:a16="http://schemas.microsoft.com/office/drawing/2014/main" id="{5D02F8C2-FAE7-4378-BAF5-6F0D0821CC87}"/>
              </a:ext>
            </a:extLst>
          </p:cNvPr>
          <p:cNvSpPr>
            <a:spLocks xmlns:a="http://schemas.openxmlformats.org/drawingml/2006/main" noGrp="1"/>
          </p:cNvSpPr>
          <p:nvPr>
            <p:ph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>
              <a:buNone/>
              <a:defRPr sz="3200"/>
            </a:lvl1pPr>
            <a:lvl2pPr>
              <a:buNone/>
              <a:defRPr sz="2800"/>
            </a:lvl2pPr>
            <a:lvl3pPr>
              <a:buNone/>
              <a:defRPr sz="2400"/>
            </a:lvl3pPr>
            <a:lvl4pPr>
              <a:buNone/>
              <a:defRPr sz="2000"/>
            </a:lvl4pPr>
            <a:lvl5pPr>
              <a:buNone/>
              <a:defRPr sz="2000"/>
            </a:lvl5pPr>
            <a:lvl6pPr>
              <a:buNone/>
              <a:defRPr sz="2000"/>
            </a:lvl6pPr>
            <a:lvl7pPr>
              <a:buNone/>
              <a:defRPr sz="2000"/>
            </a:lvl7pPr>
            <a:lvl8pPr>
              <a:buNone/>
              <a:defRPr sz="2000"/>
            </a:lvl8pPr>
            <a:lvl9pPr>
              <a:buNone/>
              <a:defRPr sz="2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37E11603-D063-4150-A03D-65765013F842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8443DEF0-CB60-4E48-949A-2AADDA446B3F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CF676E77-B9A2-413A-A252-5B623125BEBC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5330DFCF-8213-4053-B7C4-585CD37C3AEC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Layouts/slideLayout9.xml><?xml version="1.0" encoding="utf-8"?>
<p:sldLayout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64A782D0-A886-4488-9136-FFA17DF4B583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9788" y="457200"/>
            <a:ext cx="3932237" cy="1600200"/>
          </a:xfrm>
        </p:spPr>
        <p:txBody>
          <a:bodyPr xmlns:a="http://schemas.openxmlformats.org/drawingml/2006/main" anchor="b"/>
          <a:lstStyle xmlns:a="http://schemas.openxmlformats.org/drawingml/2006/main">
            <a:lvl1pPr>
              <a:buNone/>
              <a:defRPr sz="3200"/>
            </a:lvl1pPr>
          </a:lstStyle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Picture Placeholder 2">
            <a:extLst xmlns:a="http://schemas.openxmlformats.org/drawingml/2006/main">
              <a:ext uri="{FF2B5EF4-FFF2-40B4-BE49-F238E27FC236}">
                <a16:creationId xmlns:a16="http://schemas.microsoft.com/office/drawing/2014/main" id="{60E6CC9B-281C-45C9-8427-0B340B855A65}"/>
              </a:ext>
            </a:extLst>
          </p:cNvPr>
          <p:cNvSpPr>
            <a:spLocks xmlns:a="http://schemas.openxmlformats.org/drawingml/2006/main" noGrp="1"/>
          </p:cNvSpPr>
          <p:nvPr>
            <p:ph type="pic" idx="1"/>
          </p:nvPr>
        </p:nvSpPr>
        <p:spPr>
          <a:xfrm xmlns:a="http://schemas.openxmlformats.org/drawingml/2006/main">
            <a:off x="5183188" y="987425"/>
            <a:ext cx="6172200" cy="4873625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 xmlns:a="http://schemas.openxmlformats.org/drawingml/2006/main">
            <a:endParaRPr/>
          </a:p>
        </p:txBody>
      </p:sp>
      <p:sp>
        <p:nvSpPr>
          <p:cNvPr id="4" name="Text Placeholder 3">
            <a:extLst xmlns:a="http://schemas.openxmlformats.org/drawingml/2006/main">
              <a:ext uri="{FF2B5EF4-FFF2-40B4-BE49-F238E27FC236}">
                <a16:creationId xmlns:a16="http://schemas.microsoft.com/office/drawing/2014/main" id="{CC33A4C8-A818-43B9-A5E1-35A9D0F0BDCE}"/>
              </a:ext>
            </a:extLst>
          </p:cNvPr>
          <p:cNvSpPr>
            <a:spLocks xmlns:a="http://schemas.openxmlformats.org/drawingml/2006/main" noGrp="1"/>
          </p:cNvSpPr>
          <p:nvPr>
            <p:ph type="body" idx="2"/>
          </p:nvPr>
        </p:nvSpPr>
        <p:spPr>
          <a:xfrm xmlns:a="http://schemas.openxmlformats.org/drawingml/2006/main">
            <a:off x="839788" y="2057400"/>
            <a:ext cx="3932237" cy="3811588"/>
          </a:xfrm>
        </p:spPr>
        <p:txBody>
          <a:bodyPr xmlns:a="http://schemas.openxmlformats.org/drawingml/2006/main"/>
          <a:lstStyle xmlns:a="http://schemas.openxmlformats.org/drawingml/2006/main"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 xmlns:a="http://schemas.openxmlformats.org/drawingml/2006/main">
            <a:pPr lvl="0">
              <a:buNone/>
            </a:pPr>
            <a:r>
              <a:t>Click to edit Master text styles</a:t>
            </a:r>
          </a:p>
        </p:txBody>
      </p:sp>
      <p:sp>
        <p:nvSpPr>
          <p:cNvPr id="5" name="Date Placeholder 4">
            <a:extLst xmlns:a="http://schemas.openxmlformats.org/drawingml/2006/main">
              <a:ext uri="{FF2B5EF4-FFF2-40B4-BE49-F238E27FC236}">
                <a16:creationId xmlns:a16="http://schemas.microsoft.com/office/drawing/2014/main" id="{D1DC5AB9-B9D3-42E5-AAB3-C62255D4E8B0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6" name="Footer Placeholder 5">
            <a:extLst xmlns:a="http://schemas.openxmlformats.org/drawingml/2006/main">
              <a:ext uri="{FF2B5EF4-FFF2-40B4-BE49-F238E27FC236}">
                <a16:creationId xmlns:a16="http://schemas.microsoft.com/office/drawing/2014/main" id="{D1A61AAD-40C6-40B3-8564-5AB58B29763A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7" name="Slide Number Placeholder 6">
            <a:extLst xmlns:a="http://schemas.openxmlformats.org/drawingml/2006/main">
              <a:ext uri="{FF2B5EF4-FFF2-40B4-BE49-F238E27FC236}">
                <a16:creationId xmlns:a16="http://schemas.microsoft.com/office/drawing/2014/main" id="{CAC80AAB-E6F2-4DED-86E6-299B2EB99D3D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Layouts/slideLayout10.xml><?xml version="1.0" encoding="utf-8"?>
<p:sldLayout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1">
            <a:extLst xmlns:a="http://schemas.openxmlformats.org/drawingml/2006/main">
              <a:ext uri="{FF2B5EF4-FFF2-40B4-BE49-F238E27FC236}">
                <a16:creationId xmlns:a16="http://schemas.microsoft.com/office/drawing/2014/main" id="{31CA5EA3-1B22-4010-90C7-FF9D46930166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1ECE3B75-DACA-4C22-9146-56AF4C5C9E99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8F3A668E-CE40-4FFC-8D4E-5E82BEBB1F6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7A290AE-2D83-4E8B-A2DD-72B5C1C5217B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E638D421-AA5A-434A-B3A0-E2183E3167B2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Layouts/slideLayout11.xml><?xml version="1.0" encoding="utf-8"?>
<p:sldLayout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Vertical Title 1">
            <a:extLst xmlns:a="http://schemas.openxmlformats.org/drawingml/2006/main">
              <a:ext uri="{FF2B5EF4-FFF2-40B4-BE49-F238E27FC236}">
                <a16:creationId xmlns:a16="http://schemas.microsoft.com/office/drawing/2014/main" id="{07E8C9D0-9C0E-462E-B391-4C2F86EA247F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724900" y="365125"/>
            <a:ext cx="26289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Vertical Text Placeholder 2">
            <a:extLst xmlns:a="http://schemas.openxmlformats.org/drawingml/2006/main">
              <a:ext uri="{FF2B5EF4-FFF2-40B4-BE49-F238E27FC236}">
                <a16:creationId xmlns:a16="http://schemas.microsoft.com/office/drawing/2014/main" id="{5E95F8DB-37CE-404F-919A-2AF14EAAFB72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365125"/>
            <a:ext cx="7734300" cy="5811838"/>
          </a:xfrm>
        </p:spPr>
        <p:txBody>
          <a:bodyPr xmlns:a="http://schemas.openxmlformats.org/drawingml/2006/main" vert="eaVert"/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047232E9-07A6-4460-898F-4B8A6B7C523A}"/>
              </a:ext>
            </a:extLst>
          </p:cNvPr>
          <p:cNvSpPr>
            <a:spLocks xmlns:a="http://schemas.openxmlformats.org/drawingml/2006/main" noGrp="1"/>
          </p:cNvSpPr>
          <p:nvPr>
            <p:ph type="dt" idx="10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CBF2A2C1-1AD4-421F-8EA3-8231185E8AA0}"/>
              </a:ext>
            </a:extLst>
          </p:cNvPr>
          <p:cNvSpPr>
            <a:spLocks xmlns:a="http://schemas.openxmlformats.org/drawingml/2006/main" noGrp="1"/>
          </p:cNvSpPr>
          <p:nvPr>
            <p:ph type="ftr" idx="1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CE068C4B-AFE0-4FF2-9A6F-898994F79D8A}"/>
              </a:ext>
            </a:extLst>
          </p:cNvPr>
          <p:cNvSpPr>
            <a:spLocks xmlns:a="http://schemas.openxmlformats.org/drawingml/2006/main" noGrp="1"/>
          </p:cNvSpPr>
          <p:nvPr>
            <p:ph type="sldNum" idx="12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5ba14b803e1c489b" /><Relationship Type="http://schemas.openxmlformats.org/officeDocument/2006/relationships/slideLayout" Target="/ppt/slideLayouts/slideLayout1.xml" Id="R1842da79113541ed" /><Relationship Type="http://schemas.openxmlformats.org/officeDocument/2006/relationships/slideLayout" Target="/ppt/slideLayouts/slideLayout2.xml" Id="Re6782373cce147a1" /><Relationship Type="http://schemas.openxmlformats.org/officeDocument/2006/relationships/slideLayout" Target="/ppt/slideLayouts/slideLayout3.xml" Id="R110bd3a2b7e849b3" /><Relationship Type="http://schemas.openxmlformats.org/officeDocument/2006/relationships/slideLayout" Target="/ppt/slideLayouts/slideLayout4.xml" Id="R7004ff90dff54323" /><Relationship Type="http://schemas.openxmlformats.org/officeDocument/2006/relationships/slideLayout" Target="/ppt/slideLayouts/slideLayout5.xml" Id="R1eba042ad3314d3b" /><Relationship Type="http://schemas.openxmlformats.org/officeDocument/2006/relationships/slideLayout" Target="/ppt/slideLayouts/slideLayout6.xml" Id="Ra7c39d8877ca413e" /><Relationship Type="http://schemas.openxmlformats.org/officeDocument/2006/relationships/slideLayout" Target="/ppt/slideLayouts/slideLayout7.xml" Id="R29bdf9e32d914517" /><Relationship Type="http://schemas.openxmlformats.org/officeDocument/2006/relationships/slideLayout" Target="/ppt/slideLayouts/slideLayout8.xml" Id="R2937092e52d342de" /><Relationship Type="http://schemas.openxmlformats.org/officeDocument/2006/relationships/slideLayout" Target="/ppt/slideLayouts/slideLayout9.xml" Id="Rbf715c0a081e4922" /><Relationship Type="http://schemas.openxmlformats.org/officeDocument/2006/relationships/slideLayout" Target="/ppt/slideLayouts/slideLayout10.xml" Id="R40f0f85f465c4a7e" /><Relationship Type="http://schemas.openxmlformats.org/officeDocument/2006/relationships/slideLayout" Target="/ppt/slideLayouts/slideLayout11.xml" Id="Rac2283fa6d9b4917" /></Relationships>
</file>

<file path=ppt/slideMasters/slideMaster1.xml><?xml version="1.0" encoding="utf-8"?>
<p:sld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Title Placeholder 1">
            <a:extLst xmlns:a="http://schemas.openxmlformats.org/drawingml/2006/main">
              <a:ext uri="{FF2B5EF4-FFF2-40B4-BE49-F238E27FC236}">
                <a16:creationId xmlns:a16="http://schemas.microsoft.com/office/drawing/2014/main" id="{1E08FE4C-1F66-4DB8-903F-4C5ECBB30E4C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838200" y="365125"/>
            <a:ext cx="10515600" cy="1325563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>
            <a:normAutofit/>
          </a:bodyPr>
          <a:lstStyle xmlns:a="http://schemas.openxmlformats.org/drawingml/2006/main"/>
          <a:p xmlns:a="http://schemas.openxmlformats.org/drawingml/2006/main">
            <a:r>
              <a:t>Click to edit Master title style</a:t>
            </a:r>
          </a:p>
        </p:txBody>
      </p:sp>
      <p:sp>
        <p:nvSpPr>
          <p:cNvPr id="3" name="Text Placeholder 2">
            <a:extLst xmlns:a="http://schemas.openxmlformats.org/drawingml/2006/main">
              <a:ext uri="{FF2B5EF4-FFF2-40B4-BE49-F238E27FC236}">
                <a16:creationId xmlns:a16="http://schemas.microsoft.com/office/drawing/2014/main" id="{177018C5-0AE9-4A42-9325-E45FD67CEF91}"/>
              </a:ext>
            </a:extLst>
          </p:cNvPr>
          <p:cNvSpPr>
            <a:spLocks xmlns:a="http://schemas.openxmlformats.org/drawingml/2006/main" noGrp="1"/>
          </p:cNvSpPr>
          <p:nvPr>
            <p:ph type="body" idx="1"/>
          </p:nvPr>
        </p:nvSpPr>
        <p:spPr>
          <a:xfrm xmlns:a="http://schemas.openxmlformats.org/drawingml/2006/main">
            <a:off x="838200" y="1825625"/>
            <a:ext cx="10515600" cy="4351338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>
            <a:normAutofit/>
          </a:bodyPr>
          <a:lstStyle xmlns:a="http://schemas.openxmlformats.org/drawingml/2006/main"/>
          <a:p xmlns:a="http://schemas.openxmlformats.org/drawingml/2006/main">
            <a:pPr lvl="0">
              <a:buNone/>
            </a:pPr>
            <a:r>
              <a:t>Click to edit Master text styles</a:t>
            </a:r>
          </a:p>
          <a:p xmlns:a="http://schemas.openxmlformats.org/drawingml/2006/main">
            <a:pPr lvl="1">
              <a:buNone/>
            </a:pPr>
            <a:r>
              <a:t>Second level</a:t>
            </a:r>
          </a:p>
          <a:p xmlns:a="http://schemas.openxmlformats.org/drawingml/2006/main">
            <a:pPr lvl="2">
              <a:buNone/>
            </a:pPr>
            <a:r>
              <a:t>Third level</a:t>
            </a:r>
          </a:p>
          <a:p xmlns:a="http://schemas.openxmlformats.org/drawingml/2006/main">
            <a:pPr lvl="3">
              <a:buNone/>
            </a:pPr>
            <a:r>
              <a:t>Fourth level</a:t>
            </a:r>
          </a:p>
          <a:p xmlns:a="http://schemas.openxmlformats.org/drawingml/2006/main">
            <a:pPr lvl="4">
              <a:buNone/>
            </a:pPr>
            <a:r>
              <a:t>Fifth level</a:t>
            </a:r>
          </a:p>
        </p:txBody>
      </p:sp>
      <p:sp>
        <p:nvSpPr>
          <p:cNvPr id="4" name="Date Placeholder 3">
            <a:extLst xmlns:a="http://schemas.openxmlformats.org/drawingml/2006/main">
              <a:ext uri="{FF2B5EF4-FFF2-40B4-BE49-F238E27FC236}">
                <a16:creationId xmlns:a16="http://schemas.microsoft.com/office/drawing/2014/main" id="{D567B94C-C642-4DF0-9C7F-D7EA950CD169}"/>
              </a:ext>
            </a:extLst>
          </p:cNvPr>
          <p:cNvSpPr>
            <a:spLocks xmlns:a="http://schemas.openxmlformats.org/drawingml/2006/main" noGrp="1"/>
          </p:cNvSpPr>
          <p:nvPr>
            <p:ph type="dt" idx="2"/>
          </p:nvPr>
        </p:nvSpPr>
        <p:spPr>
          <a:xfrm xmlns:a="http://schemas.openxmlformats.org/drawingml/2006/main">
            <a:off x="8382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l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CBF35B94-BE2D-4216-8BA3-4B748A00AD20}" type="datetimeFigureOut">
              <a:t>10/25/2025</a:t>
            </a:fld>
            <a:endParaRPr/>
          </a:p>
        </p:txBody>
      </p:sp>
      <p:sp>
        <p:nvSpPr>
          <p:cNvPr id="5" name="Footer Placeholder 4">
            <a:extLst xmlns:a="http://schemas.openxmlformats.org/drawingml/2006/main">
              <a:ext uri="{FF2B5EF4-FFF2-40B4-BE49-F238E27FC236}">
                <a16:creationId xmlns:a16="http://schemas.microsoft.com/office/drawing/2014/main" id="{8DFC60D4-36AE-44F8-B229-12C5671A64E6}"/>
              </a:ext>
            </a:extLst>
          </p:cNvPr>
          <p:cNvSpPr>
            <a:spLocks xmlns:a="http://schemas.openxmlformats.org/drawingml/2006/main" noGrp="1"/>
          </p:cNvSpPr>
          <p:nvPr>
            <p:ph type="ftr" idx="3"/>
          </p:nvPr>
        </p:nvSpPr>
        <p:spPr>
          <a:xfrm xmlns:a="http://schemas.openxmlformats.org/drawingml/2006/main">
            <a:off x="4038600" y="6356350"/>
            <a:ext cx="41148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ct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endParaRPr/>
          </a:p>
        </p:txBody>
      </p:sp>
      <p:sp>
        <p:nvSpPr>
          <p:cNvPr id="6" name="Slide Number Placeholder 5">
            <a:extLst xmlns:a="http://schemas.openxmlformats.org/drawingml/2006/main">
              <a:ext uri="{FF2B5EF4-FFF2-40B4-BE49-F238E27FC236}">
                <a16:creationId xmlns:a16="http://schemas.microsoft.com/office/drawing/2014/main" id="{424540D9-986C-4555-B2C0-04F6D5ABD89E}"/>
              </a:ext>
            </a:extLst>
          </p:cNvPr>
          <p:cNvSpPr>
            <a:spLocks xmlns:a="http://schemas.openxmlformats.org/drawingml/2006/main" noGrp="1"/>
          </p:cNvSpPr>
          <p:nvPr>
            <p:ph type="sldNum" idx="4"/>
          </p:nvPr>
        </p:nvSpPr>
        <p:spPr>
          <a:xfrm xmlns:a="http://schemas.openxmlformats.org/drawingml/2006/main">
            <a:off x="8610600" y="6356350"/>
            <a:ext cx="2743200" cy="365125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vert="horz" lIns="91440" tIns="45720" rIns="91440" bIns="45720" anchor="ctr"/>
          <a:lstStyle xmlns:a="http://schemas.openxmlformats.org/drawingml/2006/main"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 xmlns:a="http://schemas.openxmlformats.org/drawingml/2006/main">
            <a:fld id="{E4B82993-2306-47A0-B445-90504FEF1D28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1842da79113541ed"/>
    <p:sldLayoutId xmlns:r="http://schemas.openxmlformats.org/officeDocument/2006/relationships" id="2147483650" r:id="Re6782373cce147a1"/>
    <p:sldLayoutId xmlns:r="http://schemas.openxmlformats.org/officeDocument/2006/relationships" id="2147483651" r:id="R110bd3a2b7e849b3"/>
    <p:sldLayoutId xmlns:r="http://schemas.openxmlformats.org/officeDocument/2006/relationships" id="2147483652" r:id="R7004ff90dff54323"/>
    <p:sldLayoutId xmlns:r="http://schemas.openxmlformats.org/officeDocument/2006/relationships" id="2147483653" r:id="R1eba042ad3314d3b"/>
    <p:sldLayoutId xmlns:r="http://schemas.openxmlformats.org/officeDocument/2006/relationships" id="2147483654" r:id="Ra7c39d8877ca413e"/>
    <p:sldLayoutId xmlns:r="http://schemas.openxmlformats.org/officeDocument/2006/relationships" id="2147483655" r:id="R29bdf9e32d914517"/>
    <p:sldLayoutId xmlns:r="http://schemas.openxmlformats.org/officeDocument/2006/relationships" id="2147483656" r:id="R2937092e52d342de"/>
    <p:sldLayoutId xmlns:r="http://schemas.openxmlformats.org/officeDocument/2006/relationships" id="2147483657" r:id="Rbf715c0a081e4922"/>
    <p:sldLayoutId xmlns:r="http://schemas.openxmlformats.org/officeDocument/2006/relationships" id="2147483658" r:id="R40f0f85f465c4a7e"/>
    <p:sldLayoutId xmlns:r="http://schemas.openxmlformats.org/officeDocument/2006/relationships" id="2147483659" r:id="Rac2283fa6d9b4917"/>
  </p:sldLayoutIdLst>
  <p:txStyles>
    <p:titleStyle>
      <a:lvl1pPr xmlns:a="http://schemas.openxmlformats.org/drawingml/2006/main" algn="l" defTabSz="914400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 defTabSz="914400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 defTabSz="914400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 defTabSz="914400">
        <a:buNone/>
        <a:defRPr sz="1800" kern="12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98b0ae041cb4924" /><Relationship Type="http://schemas.openxmlformats.org/officeDocument/2006/relationships/image" Target="/ppt/media/image.png" Id="R06d19b163c5a484c" /><Relationship Type="http://schemas.openxmlformats.org/officeDocument/2006/relationships/image" Target="/ppt/media/image2.png" Id="R941cffdf002b4111" /><Relationship Type="http://schemas.openxmlformats.org/officeDocument/2006/relationships/image" Target="/ppt/media/image3.png" Id="R9b61851adcbb4e68" /><Relationship Type="http://schemas.openxmlformats.org/officeDocument/2006/relationships/image" Target="/ppt/media/image4.png" Id="R4ca7f7f52d1140c7" /><Relationship Type="http://schemas.openxmlformats.org/officeDocument/2006/relationships/notesSlide" Target="/ppt/notesSlides/notesSlide1.xml" Id="Rcd5241574eb4473a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4" name="Picture 3">
            <a:extLst xmlns:a="http://schemas.openxmlformats.org/drawingml/2006/main">
              <a:ext uri="{FF2B5EF4-FFF2-40B4-BE49-F238E27FC236}">
                <a16:creationId xmlns:a16="http://schemas.microsoft.com/office/drawing/2014/main" id="{158ADC53-9C94-478B-9CA9-E94E067179A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06d19b163c5a484c"/>
          <a:srcRect xmlns:a="http://schemas.openxmlformats.org/drawingml/2006/main" l="29143" t="0" r="0" b="0"/>
          <a:stretch xmlns:a="http://schemas.openxmlformats.org/drawingml/2006/main"/>
        </p:blipFill>
        <p:spPr>
          <a:xfrm xmlns:a="http://schemas.openxmlformats.org/drawingml/2006/main" flipH="1">
            <a:off x="8258085" y="-81898"/>
            <a:ext cx="3933915" cy="6939898"/>
          </a:xfrm>
          <a:prstGeom xmlns:a="http://schemas.openxmlformats.org/drawingml/2006/main" prst="rect">
            <a:avLst/>
          </a:prstGeom>
        </p:spPr>
      </p:pic>
      <p:pic>
        <p:nvPicPr>
          <p:cNvPr id="5" name="Picture 4">
            <a:extLst xmlns:a="http://schemas.openxmlformats.org/drawingml/2006/main">
              <a:ext uri="{FF2B5EF4-FFF2-40B4-BE49-F238E27FC236}">
                <a16:creationId xmlns:a16="http://schemas.microsoft.com/office/drawing/2014/main" id="{27CD70EB-CCBA-41DF-BF0E-A7E1E1DBC686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41cffdf002b4111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3857625" y="66675"/>
            <a:ext cx="533400" cy="533400"/>
          </a:xfrm>
          <a:prstGeom xmlns:a="http://schemas.openxmlformats.org/drawingml/2006/main" prst="rect">
            <a:avLst/>
          </a:prstGeom>
        </p:spPr>
      </p:pic>
      <p:pic>
        <p:nvPicPr>
          <p:cNvPr id="6" name="Picture 5">
            <a:extLst xmlns:a="http://schemas.openxmlformats.org/drawingml/2006/main">
              <a:ext uri="{FF2B5EF4-FFF2-40B4-BE49-F238E27FC236}">
                <a16:creationId xmlns:a16="http://schemas.microsoft.com/office/drawing/2014/main" id="{9D057387-9F40-40A9-9CE2-369F3733791E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9b61851adcbb4e68"/>
          <a:srcRect xmlns:a="http://schemas.openxmlformats.org/drawingml/2006/main" l="14316" t="21533" r="14436" b="64833"/>
          <a:stretch xmlns:a="http://schemas.openxmlformats.org/drawingml/2006/main"/>
        </p:blipFill>
        <p:spPr>
          <a:xfrm xmlns:a="http://schemas.openxmlformats.org/drawingml/2006/main">
            <a:off x="4629150" y="142875"/>
            <a:ext cx="2000250" cy="382810"/>
          </a:xfrm>
          <a:prstGeom xmlns:a="http://schemas.openxmlformats.org/drawingml/2006/main" prst="rect">
            <a:avLst/>
          </a:prstGeom>
        </p:spPr>
      </p:pic>
      <p:pic>
        <p:nvPicPr>
          <p:cNvPr id="7" name="Picture 6">
            <a:extLst xmlns:a="http://schemas.openxmlformats.org/drawingml/2006/main">
              <a:ext uri="{FF2B5EF4-FFF2-40B4-BE49-F238E27FC236}">
                <a16:creationId xmlns:a16="http://schemas.microsoft.com/office/drawing/2014/main" id="{0EC859AE-8061-4CD7-9DFC-AF7BA33D84A9}"/>
              </a:ext>
            </a:extLst>
          </p:cNvPr>
          <p:cNvPicPr>
            <a:picLocks xmlns:a="http://schemas.openxmlformats.org/drawingml/2006/main" noChangeAspect="1"/>
          </p:cNvPicPr>
          <p:nvPr/>
        </p:nvPicPr>
        <p:blipFill rotWithShape="1">
          <a:blip xmlns:r="http://schemas.openxmlformats.org/officeDocument/2006/relationships" xmlns:a="http://schemas.openxmlformats.org/drawingml/2006/main" r:embed="R4ca7f7f52d1140c7"/>
          <a:srcRect xmlns:a="http://schemas.openxmlformats.org/drawingml/2006/main" l="18395" t="14563" r="19165" b="18362"/>
          <a:stretch xmlns:a="http://schemas.openxmlformats.org/drawingml/2006/main"/>
        </p:blipFill>
        <p:spPr>
          <a:xfrm xmlns:a="http://schemas.openxmlformats.org/drawingml/2006/main">
            <a:off x="2971801" y="2071688"/>
            <a:ext cx="6172200" cy="3757612"/>
          </a:xfrm>
          <a:prstGeom xmlns:a="http://schemas.openxmlformats.org/drawingml/2006/main" prst="rect">
            <a:avLst/>
          </a:prstGeom>
        </p:spPr>
      </p:pic>
      <p:sp>
        <p:nvSpPr>
          <p:cNvPr id="8" name="TextBox 7">
            <a:extLst xmlns:a="http://schemas.openxmlformats.org/drawingml/2006/main">
              <a:ext uri="{FF2B5EF4-FFF2-40B4-BE49-F238E27FC236}">
                <a16:creationId xmlns:a16="http://schemas.microsoft.com/office/drawing/2014/main" id="{86EF8418-E218-4059-9003-2A0987776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28600" y="76200"/>
            <a:ext cx="3381375" cy="537210"/>
          </a:xfrm>
          <a:prstGeom xmlns:a="http://schemas.openxmlformats.org/drawingml/2006/main" prst="rect">
            <a:avLst/>
          </a:prstGeom>
          <a:noFill xmlns:a="http://schemas.openxmlformats.org/drawingml/2006/main"/>
        </p:spPr>
        <p:txBody>
          <a:bodyPr xmlns:a="http://schemas.openxmlformats.org/drawingml/2006/main" wrap="square">
            <a:spAutoFit/>
          </a:bodyPr>
          <a:lstStyle xmlns:a="http://schemas.openxmlformats.org/drawingml/2006/main">
            <a:defPPr algn="ctr">
              <a:defRPr sz="975">
                <a:solidFill>
                  <a:srgbClr val="404040"/>
                </a:solidFill>
              </a:defRPr>
            </a:defPPr>
          </a:lstStyle>
          <a:p xmlns:a="http://schemas.openxmlformats.org/drawingml/2006/main">
            <a:pPr algn="ctr">
              <a:lnSpc>
                <a:spcPct val="150000"/>
              </a:lnSpc>
              <a:buNone/>
              <a:defRPr sz="975">
                <a:solidFill>
                  <a:srgbClr val="404040"/>
                </a:solidFill>
              </a:defRPr>
            </a:pPr>
            <a:r>
              <a:rPr sz="975">
                <a:solidFill>
                  <a:srgbClr val="404040"/>
                </a:solidFill>
              </a:rPr>
              <a:t>Universitatea de Medicină și Farmacie din Craiova</a:t>
            </a:r>
            <a:endParaRPr sz="1400">
              <a:solidFill>
                <a:schemeClr val="tx1">
                  <a:lumMod val="75000"/>
                  <a:lumOff val="25000"/>
                </a:schemeClr>
              </a:solidFill>
            </a:endParaRPr>
          </a:p>
          <a:p xmlns:a="http://schemas.openxmlformats.org/drawingml/2006/main">
            <a:pPr algn="ctr">
              <a:lnSpc>
                <a:spcPct val="150000"/>
              </a:lnSpc>
              <a:buNone/>
              <a:defRPr sz="975">
                <a:solidFill>
                  <a:srgbClr val="404040"/>
                </a:solidFill>
              </a:defRPr>
            </a:pPr>
            <a:r>
              <a:rPr sz="975">
                <a:solidFill>
                  <a:srgbClr val="404040"/>
                </a:solidFill>
              </a:rPr>
              <a:t>Facultatea de Asistență Medicală</a:t>
            </a:r>
          </a:p>
        </p:txBody>
      </p:sp>
    </p:spTree>
    <p:extLst>
      <p:ext uri="{BB962C8B-B14F-4D97-AF65-F5344CB8AC3E}">
        <p14:creationId xmlns:p14="http://schemas.microsoft.com/office/powerpoint/2010/main" val="2567065158"/>
      </p:ext>
    </p:extLst>
  </p:cSld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2026-10-22T05:25:33.1200000Z</dcterms:created>
  <dcterms:modified xsi:type="dcterms:W3CDTF">2026-10-22T05:25:33.1200000Z</dcterms:modified>
</coreProperties>
</file>